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16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1109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1019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43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4049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149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027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60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041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27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52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49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889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336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8396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831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9DB15-7714-4089-91A8-532C2AF0C08A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08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DEF2B7-F055-318F-D937-0F13A1CB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" y="0"/>
            <a:ext cx="11953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A27B9A-0DF6-C056-E6C9-19754154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" y="0"/>
            <a:ext cx="11877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2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C127-69D4-C097-BB31-10387484A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511175">
            <a:off x="592016" y="2519239"/>
            <a:ext cx="10515600" cy="1325563"/>
          </a:xfrm>
        </p:spPr>
        <p:txBody>
          <a:bodyPr/>
          <a:lstStyle/>
          <a:p>
            <a:pPr algn="ctr"/>
            <a:r>
              <a:rPr lang="en-US" sz="6000" dirty="0"/>
              <a:t>THANK</a:t>
            </a:r>
            <a:r>
              <a:rPr lang="en-US" dirty="0"/>
              <a:t> </a:t>
            </a:r>
            <a:r>
              <a:rPr lang="en-US" sz="6000" dirty="0"/>
              <a:t>YOU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982518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C69464-3387-B684-7CFC-998A8B5B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640"/>
            <a:ext cx="12192000" cy="626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77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8FABD7-0758-7334-15E8-163C284A4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869"/>
            <a:ext cx="12192000" cy="50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78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BE6422-A3B0-CD29-A895-5B8855FBC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39" y="0"/>
            <a:ext cx="11755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9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7F63BA-75A0-0C36-1C5F-781BE0650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0"/>
            <a:ext cx="11856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7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DB1730-1486-FBD7-C1DB-A532C7C5A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121920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20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A1D65A-6E52-DA43-FD6A-6A02A6087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"/>
            <a:ext cx="12192000" cy="64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85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6F5097C-2585-0F6F-6B2F-03FFACC3D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39" y="0"/>
            <a:ext cx="11882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25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A6F43D-3660-7369-FD48-7B60ED2DA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16"/>
            <a:ext cx="12192000" cy="64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2008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</TotalTime>
  <Words>2</Words>
  <Application>Microsoft Office PowerPoint</Application>
  <PresentationFormat>Widescreen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Ravikant Yadav</dc:creator>
  <cp:lastModifiedBy>Ravikant Yadav</cp:lastModifiedBy>
  <cp:revision>3</cp:revision>
  <dcterms:created xsi:type="dcterms:W3CDTF">2024-09-23T22:12:48Z</dcterms:created>
  <dcterms:modified xsi:type="dcterms:W3CDTF">2024-09-23T22:14:41Z</dcterms:modified>
</cp:coreProperties>
</file>